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1"/>
  </p:sldMasterIdLst>
  <p:sldIdLst>
    <p:sldId id="256" r:id="rId2"/>
    <p:sldId id="263" r:id="rId3"/>
    <p:sldId id="257" r:id="rId4"/>
    <p:sldId id="260" r:id="rId5"/>
    <p:sldId id="258" r:id="rId6"/>
    <p:sldId id="261" r:id="rId7"/>
    <p:sldId id="259" r:id="rId8"/>
    <p:sldId id="262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64C469E-654A-4B86-B53A-D2CBA0741F9D}" v="1" dt="2020-07-23T21:45:11.136"/>
    <p1510:client id="{E5682442-C42C-4CFE-B781-886943E16845}" v="5" dt="2020-07-23T19:05:06.39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83" autoAdjust="0"/>
    <p:restoredTop sz="94660"/>
  </p:normalViewPr>
  <p:slideViewPr>
    <p:cSldViewPr snapToGrid="0">
      <p:cViewPr varScale="1">
        <p:scale>
          <a:sx n="67" d="100"/>
          <a:sy n="67" d="100"/>
        </p:scale>
        <p:origin x="54" y="3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2/12/2024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54374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2/12/2024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54801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552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494068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85262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2/12/2024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38979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2/12/2024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16372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870530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68770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70803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2/12/2024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56268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2/12/2024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24545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2/12/2024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30797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2/12/2024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72973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2/12/2024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28345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2/12/2024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76357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2/12/2024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68077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2/12/2024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390892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30" r:id="rId1"/>
    <p:sldLayoutId id="2147483731" r:id="rId2"/>
    <p:sldLayoutId id="2147483732" r:id="rId3"/>
    <p:sldLayoutId id="2147483733" r:id="rId4"/>
    <p:sldLayoutId id="2147483734" r:id="rId5"/>
    <p:sldLayoutId id="2147483735" r:id="rId6"/>
    <p:sldLayoutId id="2147483736" r:id="rId7"/>
    <p:sldLayoutId id="2147483737" r:id="rId8"/>
    <p:sldLayoutId id="2147483738" r:id="rId9"/>
    <p:sldLayoutId id="2147483739" r:id="rId10"/>
    <p:sldLayoutId id="2147483740" r:id="rId11"/>
    <p:sldLayoutId id="2147483741" r:id="rId12"/>
    <p:sldLayoutId id="2147483742" r:id="rId13"/>
    <p:sldLayoutId id="2147483743" r:id="rId14"/>
    <p:sldLayoutId id="2147483744" r:id="rId15"/>
    <p:sldLayoutId id="2147483745" r:id="rId16"/>
    <p:sldLayoutId id="2147483746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CIS117 Week 12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Scripts with Loops</a:t>
            </a:r>
          </a:p>
        </p:txBody>
      </p:sp>
    </p:spTree>
    <p:extLst>
      <p:ext uri="{BB962C8B-B14F-4D97-AF65-F5344CB8AC3E}">
        <p14:creationId xmlns:p14="http://schemas.microsoft.com/office/powerpoint/2010/main" val="41570825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22EDEE-92C2-4D91-B4ED-C5B7333CF7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a loop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3D53DF-7B71-454C-9B40-50EFA8B0DB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US" dirty="0"/>
              <a:t>Loop takes care of repetitive tasks</a:t>
            </a:r>
          </a:p>
          <a:p>
            <a:r>
              <a:rPr lang="en-US" dirty="0"/>
              <a:t>Not the same as if/else or case statements</a:t>
            </a:r>
          </a:p>
          <a:p>
            <a:r>
              <a:rPr lang="en-US" dirty="0"/>
              <a:t>Use cases</a:t>
            </a:r>
          </a:p>
          <a:p>
            <a:pPr lvl="1"/>
            <a:r>
              <a:rPr lang="en-US" dirty="0"/>
              <a:t>Move or delete files over a certain size/age/attribute</a:t>
            </a:r>
          </a:p>
          <a:p>
            <a:pPr lvl="1"/>
            <a:r>
              <a:rPr lang="en-US" dirty="0"/>
              <a:t>Number manipulation (such as increase all numbers by 1)</a:t>
            </a:r>
          </a:p>
          <a:p>
            <a:pPr lvl="1"/>
            <a:r>
              <a:rPr lang="en-US" dirty="0"/>
              <a:t>Changing whole folders of files (such as adding time stamps or changing permissions)</a:t>
            </a:r>
          </a:p>
          <a:p>
            <a:pPr lvl="1"/>
            <a:r>
              <a:rPr lang="en-US" dirty="0"/>
              <a:t>Searching for a value</a:t>
            </a:r>
          </a:p>
          <a:p>
            <a:pPr lvl="1"/>
            <a:r>
              <a:rPr lang="en-US" dirty="0"/>
              <a:t>Check computer status (such as is the server up)</a:t>
            </a:r>
          </a:p>
        </p:txBody>
      </p:sp>
    </p:spTree>
    <p:extLst>
      <p:ext uri="{BB962C8B-B14F-4D97-AF65-F5344CB8AC3E}">
        <p14:creationId xmlns:p14="http://schemas.microsoft.com/office/powerpoint/2010/main" val="17970192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9AB6AF-C407-429E-A5AD-AC0A38EF89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While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7B5189-C93F-4C5A-A7DF-A43EA785A0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While runs as long as condition is successfully executing, stops when condition is false</a:t>
            </a:r>
          </a:p>
          <a:p>
            <a:r>
              <a:rPr lang="en-US" dirty="0"/>
              <a:t>Uses</a:t>
            </a:r>
          </a:p>
          <a:p>
            <a:pPr lvl="1"/>
            <a:r>
              <a:rPr lang="en-US" dirty="0"/>
              <a:t>Counting</a:t>
            </a:r>
          </a:p>
          <a:p>
            <a:pPr lvl="1"/>
            <a:r>
              <a:rPr lang="en-US" dirty="0"/>
              <a:t>Reading input </a:t>
            </a:r>
          </a:p>
        </p:txBody>
      </p:sp>
    </p:spTree>
    <p:extLst>
      <p:ext uri="{BB962C8B-B14F-4D97-AF65-F5344CB8AC3E}">
        <p14:creationId xmlns:p14="http://schemas.microsoft.com/office/powerpoint/2010/main" val="11453880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EFE241-687D-483B-A535-5BC1EE353F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While loop example</a:t>
            </a:r>
          </a:p>
        </p:txBody>
      </p:sp>
      <p:pic>
        <p:nvPicPr>
          <p:cNvPr id="8" name="Picture 8" descr="Shows an example while look that will open 4 terminal windows using xterm">
            <a:extLst>
              <a:ext uri="{FF2B5EF4-FFF2-40B4-BE49-F238E27FC236}">
                <a16:creationId xmlns:a16="http://schemas.microsoft.com/office/drawing/2014/main" id="{9FE2110A-39AD-4ABB-9B7D-2A5541761D2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37530" y="1912264"/>
            <a:ext cx="6738667" cy="388548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D77EDA19-EC91-4E53-A31A-7BF025B3A1CB}"/>
              </a:ext>
            </a:extLst>
          </p:cNvPr>
          <p:cNvSpPr txBox="1"/>
          <p:nvPr/>
        </p:nvSpPr>
        <p:spPr>
          <a:xfrm>
            <a:off x="1834551" y="5881777"/>
            <a:ext cx="7272067" cy="369332"/>
          </a:xfrm>
          <a:prstGeom prst="rect">
            <a:avLst/>
          </a:prstGeom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/>
              <a:t>http://tldp.org/LDP/Bash-Beginners-Guide/html/sect_09_02.html</a:t>
            </a:r>
          </a:p>
        </p:txBody>
      </p:sp>
    </p:spTree>
    <p:extLst>
      <p:ext uri="{BB962C8B-B14F-4D97-AF65-F5344CB8AC3E}">
        <p14:creationId xmlns:p14="http://schemas.microsoft.com/office/powerpoint/2010/main" val="24964473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F181F6-FA21-4475-9207-B770724C49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until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53514E-99E4-45B1-BB46-D5C0A2955A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Only runs when condition is false or command fails</a:t>
            </a:r>
          </a:p>
          <a:p>
            <a:r>
              <a:rPr lang="en-US" dirty="0"/>
              <a:t>Uses</a:t>
            </a:r>
          </a:p>
          <a:p>
            <a:pPr lvl="1"/>
            <a:r>
              <a:rPr lang="en-US" dirty="0"/>
              <a:t>Sequence</a:t>
            </a:r>
          </a:p>
          <a:p>
            <a:pPr lvl="1"/>
            <a:r>
              <a:rPr lang="en-US" dirty="0"/>
              <a:t>Input </a:t>
            </a:r>
          </a:p>
        </p:txBody>
      </p:sp>
    </p:spTree>
    <p:extLst>
      <p:ext uri="{BB962C8B-B14F-4D97-AF65-F5344CB8AC3E}">
        <p14:creationId xmlns:p14="http://schemas.microsoft.com/office/powerpoint/2010/main" val="19227560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36D9EF-7992-4C26-8813-CC040D7572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Complex until loop example</a:t>
            </a:r>
          </a:p>
        </p:txBody>
      </p:sp>
      <p:pic>
        <p:nvPicPr>
          <p:cNvPr id="4" name="Picture 4" descr="Screenshot of a complex loop that checks to see if the disk is full.  Used as a real life example of when you&amp;#39;d need to use a loop">
            <a:extLst>
              <a:ext uri="{FF2B5EF4-FFF2-40B4-BE49-F238E27FC236}">
                <a16:creationId xmlns:a16="http://schemas.microsoft.com/office/drawing/2014/main" id="{76FF1E5F-52BD-4395-822B-9C1B455E003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35484" y="1933185"/>
            <a:ext cx="5059591" cy="3541714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DBA33C3-D865-45B9-A6E0-5155AA50B0F2}"/>
              </a:ext>
            </a:extLst>
          </p:cNvPr>
          <p:cNvSpPr txBox="1"/>
          <p:nvPr/>
        </p:nvSpPr>
        <p:spPr>
          <a:xfrm>
            <a:off x="2927230" y="5924909"/>
            <a:ext cx="6351916" cy="369332"/>
          </a:xfrm>
          <a:prstGeom prst="rect">
            <a:avLst/>
          </a:prstGeom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/>
              <a:t>http://tldp.org/LDP/Bash-Beginners-Guide/html/sect_09_03.html</a:t>
            </a:r>
          </a:p>
        </p:txBody>
      </p:sp>
      <p:pic>
        <p:nvPicPr>
          <p:cNvPr id="7" name="Picture 7" descr="A screenshot of a cell phone&#10;&#10;Description generated with very high confidence">
            <a:extLst>
              <a:ext uri="{FF2B5EF4-FFF2-40B4-BE49-F238E27FC236}">
                <a16:creationId xmlns:a16="http://schemas.microsoft.com/office/drawing/2014/main" id="{74732C35-73E5-45A7-9465-6865EB1B246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91532" y="2466161"/>
            <a:ext cx="5086709" cy="2903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7259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67A951-4559-4901-9BB8-C8E16FAB13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86C946-CAEB-4B90-A64D-C09830FB1E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Also called a for-each</a:t>
            </a:r>
          </a:p>
          <a:p>
            <a:r>
              <a:rPr lang="en-US" dirty="0"/>
              <a:t>Uses</a:t>
            </a:r>
          </a:p>
          <a:p>
            <a:pPr lvl="1"/>
            <a:r>
              <a:rPr lang="en-US" dirty="0"/>
              <a:t>Process list of items</a:t>
            </a:r>
          </a:p>
          <a:p>
            <a:pPr lvl="1"/>
            <a:r>
              <a:rPr lang="en-US" dirty="0"/>
              <a:t>Sequence </a:t>
            </a:r>
          </a:p>
          <a:p>
            <a:pPr lvl="1"/>
            <a:r>
              <a:rPr lang="en-US" dirty="0"/>
              <a:t>Items from another command (such as cat or ls)</a:t>
            </a:r>
          </a:p>
        </p:txBody>
      </p:sp>
    </p:spTree>
    <p:extLst>
      <p:ext uri="{BB962C8B-B14F-4D97-AF65-F5344CB8AC3E}">
        <p14:creationId xmlns:p14="http://schemas.microsoft.com/office/powerpoint/2010/main" val="33214988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4EBA5E-D014-43D2-ABE9-E513311408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 loop example</a:t>
            </a:r>
          </a:p>
        </p:txBody>
      </p:sp>
      <p:pic>
        <p:nvPicPr>
          <p:cNvPr id="4" name="Picture 4" descr="Screenshot of for loop examples using either for i in 1 2 3 4 5  or a set which looks like for i in {1...5} in both cases it still prints a statement that says &amp;#34;Welcome $i times&amp;#34; just different ways to do that">
            <a:extLst>
              <a:ext uri="{FF2B5EF4-FFF2-40B4-BE49-F238E27FC236}">
                <a16:creationId xmlns:a16="http://schemas.microsoft.com/office/drawing/2014/main" id="{887FEAC6-F133-42BF-9901-9F4808D3653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18073" y="2379078"/>
            <a:ext cx="5138827" cy="2017323"/>
          </a:xfrm>
          <a:prstGeom prst="rect">
            <a:avLst/>
          </a:prstGeom>
        </p:spPr>
      </p:pic>
      <p:pic>
        <p:nvPicPr>
          <p:cNvPr id="6" name="Picture 6" descr="A screenshot of a cell phone&#10;&#10;Description generated with very high confidence">
            <a:extLst>
              <a:ext uri="{FF2B5EF4-FFF2-40B4-BE49-F238E27FC236}">
                <a16:creationId xmlns:a16="http://schemas.microsoft.com/office/drawing/2014/main" id="{2DBAC4E3-68B2-4692-AD87-EB4A33813A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57501" y="2377207"/>
            <a:ext cx="5272356" cy="2002945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877A1EF3-81AF-4949-AB9C-575CECDCE1FF}"/>
              </a:ext>
            </a:extLst>
          </p:cNvPr>
          <p:cNvSpPr txBox="1"/>
          <p:nvPr/>
        </p:nvSpPr>
        <p:spPr>
          <a:xfrm>
            <a:off x="3286664" y="4688456"/>
            <a:ext cx="6524445" cy="369332"/>
          </a:xfrm>
          <a:prstGeom prst="rect">
            <a:avLst/>
          </a:prstGeom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/>
              <a:t>https://www.cyberciti.biz/faq/bash-for-loop/</a:t>
            </a:r>
          </a:p>
        </p:txBody>
      </p:sp>
    </p:spTree>
    <p:extLst>
      <p:ext uri="{BB962C8B-B14F-4D97-AF65-F5344CB8AC3E}">
        <p14:creationId xmlns:p14="http://schemas.microsoft.com/office/powerpoint/2010/main" val="354682650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Ion</vt:lpstr>
      <vt:lpstr>CIS117 Week 12</vt:lpstr>
      <vt:lpstr>What is a loop</vt:lpstr>
      <vt:lpstr>While</vt:lpstr>
      <vt:lpstr>While loop example</vt:lpstr>
      <vt:lpstr>until</vt:lpstr>
      <vt:lpstr>Complex until loop example</vt:lpstr>
      <vt:lpstr>for</vt:lpstr>
      <vt:lpstr>For loop example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CIS117 Week 1</dc:title>
  <dc:creator/>
  <cp:lastModifiedBy/>
  <cp:revision>143</cp:revision>
  <dcterms:created xsi:type="dcterms:W3CDTF">2012-07-27T01:16:44Z</dcterms:created>
  <dcterms:modified xsi:type="dcterms:W3CDTF">2024-02-12T21:49:05Z</dcterms:modified>
</cp:coreProperties>
</file>